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4" r:id="rId2"/>
    <p:sldId id="258" r:id="rId3"/>
    <p:sldId id="268" r:id="rId4"/>
    <p:sldId id="259" r:id="rId5"/>
    <p:sldId id="260" r:id="rId6"/>
    <p:sldId id="262" r:id="rId7"/>
    <p:sldId id="276" r:id="rId8"/>
    <p:sldId id="263" r:id="rId9"/>
    <p:sldId id="269" r:id="rId10"/>
    <p:sldId id="271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5DA5A53-0F9E-4278-9344-BD45AE257171}">
          <p14:sldIdLst>
            <p14:sldId id="274"/>
            <p14:sldId id="258"/>
            <p14:sldId id="268"/>
            <p14:sldId id="259"/>
            <p14:sldId id="260"/>
          </p14:sldIdLst>
        </p14:section>
        <p14:section name="Untitled Section" id="{24099AC8-2CC8-4A78-98F3-6CE290FAF19A}">
          <p14:sldIdLst>
            <p14:sldId id="262"/>
            <p14:sldId id="276"/>
            <p14:sldId id="263"/>
            <p14:sldId id="269"/>
            <p14:sldId id="271"/>
            <p14:sldId id="264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8" autoAdjust="0"/>
    <p:restoredTop sz="94660"/>
  </p:normalViewPr>
  <p:slideViewPr>
    <p:cSldViewPr>
      <p:cViewPr varScale="1">
        <p:scale>
          <a:sx n="65" d="100"/>
          <a:sy n="65" d="100"/>
        </p:scale>
        <p:origin x="-9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9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0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2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2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587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63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8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9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2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1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96BB-B6DA-4630-AF21-B080344690EB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14FE9-E907-4413-B06C-302156BA7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7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mailto:7319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1829812"/>
            <a:ext cx="8610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আবুল কালাম</a:t>
            </a:r>
          </a:p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চাম্বি উচ্চ বিদ্যালয়</a:t>
            </a:r>
            <a:endParaRPr lang="bn-BD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Email ID</a:t>
            </a:r>
            <a:r>
              <a:rPr lang="bn-BD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Kalam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cs typeface="NikoshBAN" pitchFamily="2" charset="0"/>
                <a:hlinkClick r:id="rId2"/>
              </a:rPr>
              <a:t>7319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  <a:hlinkClick r:id="rId2"/>
              </a:rPr>
              <a:t>@gmail.com</a:t>
            </a:r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Phone : </a:t>
            </a:r>
            <a:r>
              <a:rPr lang="en-US" sz="4000" dirty="0">
                <a:solidFill>
                  <a:srgbClr val="00B050"/>
                </a:solidFill>
                <a:latin typeface="MS Gothic" pitchFamily="49" charset="-128"/>
                <a:ea typeface="MS Gothic" pitchFamily="49" charset="-128"/>
                <a:cs typeface="NikoshBAN" pitchFamily="2" charset="0"/>
              </a:rPr>
              <a:t>01720063024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 rot="18771441">
            <a:off x="159480" y="1521656"/>
            <a:ext cx="29718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1" descr="C:\Documents and Settings\Pc\Desktop\Flower_bcc\animated\0-glitter8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762000"/>
            <a:ext cx="2373488" cy="1769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54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636357"/>
            <a:ext cx="7924800" cy="280076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সাধারন বিজ্ঞান</a:t>
            </a:r>
            <a:endParaRPr lang="bn-BD" sz="44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ণিঃ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bn-IN" sz="4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৫০ মিনিট </a:t>
            </a:r>
            <a:endParaRPr lang="bn-IN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8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2209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76200"/>
            <a:ext cx="2367858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2590800"/>
            <a:ext cx="1624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bn-IN" sz="4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26670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"/>
            <a:ext cx="3352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881729" cy="2340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386769" y="6095485"/>
            <a:ext cx="268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dirty="0" smtClean="0">
                <a:solidFill>
                  <a:prstClr val="white"/>
                </a:solidFill>
              </a:rPr>
              <a:t> 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35814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562600" y="60960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আম গাছ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6019800" y="2667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গরু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6095485"/>
            <a:ext cx="936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চিংড়ি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7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67100" y="1456730"/>
            <a:ext cx="1447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4181" y="2895600"/>
            <a:ext cx="78486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জীবজগৎ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 অধ্যায়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পৃষ্টা নং – (১৩- ১৬)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75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219200"/>
            <a:ext cx="7696200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শিক্ষার্থীরা- </a:t>
            </a:r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জীবজগৎ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 তা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জীবজগতের শ্রেণিবিভাগ করতে পারবে।</a:t>
            </a:r>
          </a:p>
          <a:p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উদ্ভিদের শ্রেণি বিভাগ করতে পারবে।</a:t>
            </a:r>
          </a:p>
          <a:p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৪। সপুস্পক ও অপুস্পক উদ্ভিদের বৈশিষ্ট্য ব্যাখ্যা করতে পারবে।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৫। মেরুদণ্ডী এবং অমেরুদণ্ডী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পার্থক্য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পারবে।                 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11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6300" y="228600"/>
            <a:ext cx="7696200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জীবজগতের শ্রেনিবিভাগঃ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4191000" y="1752600"/>
            <a:ext cx="0" cy="43607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43200" y="2199237"/>
            <a:ext cx="0" cy="772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8022877" y="2199237"/>
            <a:ext cx="44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4953000" y="3309418"/>
            <a:ext cx="0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066800" y="2188675"/>
            <a:ext cx="7102248" cy="105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066800" y="220980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419600" y="2145293"/>
            <a:ext cx="0" cy="9191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019800" y="2209800"/>
            <a:ext cx="0" cy="8383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153400" y="2209800"/>
            <a:ext cx="0" cy="8546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971800" y="939225"/>
            <a:ext cx="2286000" cy="8133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জীবজগৎ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1000" y="3064417"/>
            <a:ext cx="1371600" cy="103459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মনেরা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57400" y="3064417"/>
            <a:ext cx="1371600" cy="10801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প্রোটিষ্টা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11345" y="3064417"/>
            <a:ext cx="1676400" cy="9608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ফানজাই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31260" y="3034263"/>
            <a:ext cx="1219200" cy="9608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প্লান্টি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53699" y="3095542"/>
            <a:ext cx="1939577" cy="9587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এ্যানিমেলিয়া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Doel-1612i3\Desktop\Image\রাইবোজিয়াম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7115"/>
            <a:ext cx="1862137" cy="173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Image\amoeb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137" y="4250106"/>
            <a:ext cx="1593921" cy="102101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Image\fungi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5" y="4171251"/>
            <a:ext cx="1529886" cy="132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164" y="4111961"/>
            <a:ext cx="1292933" cy="1371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2399" y="5943600"/>
            <a:ext cx="1855858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রাইবোজিয়াম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08257" y="5916561"/>
            <a:ext cx="1447801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অ্যামিবা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94023" y="5882026"/>
            <a:ext cx="1447801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মাশরুম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36962" y="5856182"/>
            <a:ext cx="1447801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 গাছ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64729" y="5882026"/>
            <a:ext cx="1447801" cy="58477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6" name="Picture 7" descr="C:\Users\Doel-1612i3\Desktop\Image\mango tre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165" y="4192195"/>
            <a:ext cx="1244534" cy="122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0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Arrow Connector 10"/>
          <p:cNvCxnSpPr/>
          <p:nvPr/>
        </p:nvCxnSpPr>
        <p:spPr>
          <a:xfrm>
            <a:off x="8001000" y="28575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924800" y="2876550"/>
            <a:ext cx="762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7400" y="381000"/>
            <a:ext cx="502920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অপুস্পক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71500" y="1295400"/>
            <a:ext cx="80391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657600" y="12954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798" y="2584162"/>
            <a:ext cx="1843198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আদি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16020" y="2584162"/>
            <a:ext cx="1651205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সমাঙ্গ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83776" y="2603212"/>
            <a:ext cx="145886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মস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3800" y="2584162"/>
            <a:ext cx="1476402" cy="5847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ফার্ণ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2" descr="C:\Users\Doel-1612i3\Desktop\Image\ব্যাকটেরিয়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" y="3477165"/>
            <a:ext cx="1843198" cy="15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Doel-1612i3\Desktop\Image\fungi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20" y="3659053"/>
            <a:ext cx="161925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Users\Doel-1612i3\Desktop\Image\mo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18" y="3642404"/>
            <a:ext cx="1633573" cy="133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Arrow Connector 49"/>
          <p:cNvCxnSpPr/>
          <p:nvPr/>
        </p:nvCxnSpPr>
        <p:spPr>
          <a:xfrm>
            <a:off x="6096000" y="12954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8608142" y="12954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71500" y="1295400"/>
            <a:ext cx="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6" name="Picture 5" descr="C:\Users\Doel-1612i3\Desktop\Image\ফার্ণ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883" y="3630464"/>
            <a:ext cx="1420762" cy="119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514600" y="5602932"/>
            <a:ext cx="1524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ছত্রাক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53000" y="5602932"/>
            <a:ext cx="1524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মর্স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03026" y="5562600"/>
            <a:ext cx="1524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ফার্ণ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9397" y="5562600"/>
            <a:ext cx="15240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9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0" grpId="0" animBg="1"/>
      <p:bldP spid="21" grpId="0" animBg="1"/>
      <p:bldP spid="22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/>
          <p:nvPr/>
        </p:nvCxnSpPr>
        <p:spPr>
          <a:xfrm>
            <a:off x="8001000" y="28575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924800" y="2876550"/>
            <a:ext cx="762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05200" y="152400"/>
            <a:ext cx="23622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 smtClean="0"/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সপুস্পক</a:t>
            </a:r>
            <a:r>
              <a:rPr lang="bn-IN" sz="3200" dirty="0" smtClean="0"/>
              <a:t> </a:t>
            </a:r>
            <a:endParaRPr lang="en-US" sz="3200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939919" y="1390894"/>
            <a:ext cx="0" cy="104775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39919" y="1320225"/>
            <a:ext cx="6603881" cy="70669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686300" y="737175"/>
            <a:ext cx="0" cy="58305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254119" y="2460151"/>
            <a:ext cx="1371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নগ্নবীজী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51142" y="2614395"/>
            <a:ext cx="17526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dirty="0"/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আবৃতবীজী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7391400" y="3257547"/>
            <a:ext cx="0" cy="699017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241859" y="3956564"/>
            <a:ext cx="4355735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4241859" y="3956564"/>
            <a:ext cx="0" cy="731262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8597594" y="3977412"/>
            <a:ext cx="0" cy="731262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771900" y="4919131"/>
            <a:ext cx="18288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একবীজপত্রী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086600" y="4907140"/>
            <a:ext cx="16764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দ্বিবী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জপত্রী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5" name="Picture 7" descr="C:\Users\Doel-1612i3\Desktop\Image\mango t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006" y="5400667"/>
            <a:ext cx="1345588" cy="132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Doel-1612i3\Desktop\Image\syc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8" y="3188727"/>
            <a:ext cx="2214228" cy="1535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Doel-1612i3\Desktop\Image\mango t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81" y="2210621"/>
            <a:ext cx="1698142" cy="166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7" name="Straight Arrow Connector 46"/>
          <p:cNvCxnSpPr/>
          <p:nvPr/>
        </p:nvCxnSpPr>
        <p:spPr>
          <a:xfrm>
            <a:off x="7543800" y="1295400"/>
            <a:ext cx="0" cy="104775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5069371"/>
            <a:ext cx="135200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সাইকাস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C:\Users\Doel-1612i3\Desktop\bana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71972" y="5454076"/>
            <a:ext cx="1186630" cy="158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43200" y="6247462"/>
            <a:ext cx="9144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95551" y="6061760"/>
            <a:ext cx="914400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41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70" grpId="0" animBg="1"/>
      <p:bldP spid="71" grpId="0" animBg="1"/>
      <p:bldP spid="2" grpId="0" animBg="1"/>
      <p:bldP spid="3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43400" y="4256783"/>
            <a:ext cx="449579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অপুস্পক উদ্ভিদঃফুল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ফল হয় 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IN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4143375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6400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1113" y="3210580"/>
            <a:ext cx="1614487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কাঁঠাল গাছ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04529"/>
            <a:ext cx="3190086" cy="229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37273" y="6113346"/>
            <a:ext cx="180937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ফার্ন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1320225"/>
            <a:ext cx="4285878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সপুস্পক </a:t>
            </a:r>
            <a:r>
              <a:rPr lang="bn-IN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উদ্ভিদঃ  ফুল</a:t>
            </a:r>
            <a:r>
              <a:rPr lang="bn-BD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ফল হয়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3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429000"/>
            <a:ext cx="8610600" cy="10772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মেরুদণ্ডী  প্রাণীঃ- যে সব প্রাণীর মেরুদণ্ড আছে তাদেরকে মেরুদণ্ডী প্রাণী বলে।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2195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" y="2416314"/>
            <a:ext cx="1906509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বাঘ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73" y="228600"/>
            <a:ext cx="3483427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5023991"/>
            <a:ext cx="8529802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অমেরুদণ্ডী প্রাণীঃ- যে সব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মেরুদণ্ড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নেই তাদেরকে অমেরুদণ্ডী প্রাণী বলে।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2438400"/>
            <a:ext cx="22098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চিংড়ি মাছ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63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787" y="2209800"/>
            <a:ext cx="8187813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 জগৎকে মোট কয়টি রাজ্যে ভাগ করা হয়েছে লিখ। 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অপুষ্পক উদ্ভিদকে মোট কয় ভাগে ভাগ করা হয়েছে লিখ।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381002"/>
            <a:ext cx="34290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600200"/>
            <a:ext cx="83058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।জীবের ২টি বৈশিষ্ট্য বল। 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মেরুদণ্ডী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প্রাণী কী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bn-IN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 কত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আবৃতবীজী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6600" y="609600"/>
            <a:ext cx="2362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বলি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69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14716"/>
            <a:ext cx="8763000" cy="200054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বাড়ীর 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কাজঃ</a:t>
            </a:r>
            <a:endParaRPr lang="bn-BD" sz="8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মেরুদন্ডী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অমেরুদন্ডী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একটি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তৈরীকরবে</a:t>
            </a:r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33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73967"/>
            <a:ext cx="4953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1" descr="C:\Documents and Settings\Pc\Desktop\Flower_bcc\animated\0-glitter8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360174"/>
            <a:ext cx="6577326" cy="2915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092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239</Words>
  <Application>Microsoft Office PowerPoint</Application>
  <PresentationFormat>On-screen Show (4:3)</PresentationFormat>
  <Paragraphs>75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HPPRO2000MT</dc:creator>
  <cp:lastModifiedBy>Doel-1612i3</cp:lastModifiedBy>
  <cp:revision>244</cp:revision>
  <dcterms:created xsi:type="dcterms:W3CDTF">2013-03-21T06:42:20Z</dcterms:created>
  <dcterms:modified xsi:type="dcterms:W3CDTF">2014-01-28T06:24:03Z</dcterms:modified>
</cp:coreProperties>
</file>